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75" r:id="rId2"/>
    <p:sldId id="308" r:id="rId3"/>
    <p:sldId id="268" r:id="rId4"/>
    <p:sldId id="280" r:id="rId5"/>
    <p:sldId id="317" r:id="rId6"/>
    <p:sldId id="262" r:id="rId7"/>
    <p:sldId id="263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8" r:id="rId17"/>
    <p:sldId id="319" r:id="rId18"/>
    <p:sldId id="325" r:id="rId19"/>
    <p:sldId id="326" r:id="rId20"/>
    <p:sldId id="327" r:id="rId21"/>
    <p:sldId id="320" r:id="rId22"/>
    <p:sldId id="328" r:id="rId23"/>
    <p:sldId id="282" r:id="rId24"/>
    <p:sldId id="283" r:id="rId25"/>
    <p:sldId id="329" r:id="rId26"/>
    <p:sldId id="330" r:id="rId27"/>
    <p:sldId id="294" r:id="rId28"/>
    <p:sldId id="302" r:id="rId29"/>
    <p:sldId id="293" r:id="rId30"/>
    <p:sldId id="298" r:id="rId31"/>
    <p:sldId id="299" r:id="rId32"/>
    <p:sldId id="331" r:id="rId33"/>
    <p:sldId id="335" r:id="rId34"/>
    <p:sldId id="336" r:id="rId35"/>
    <p:sldId id="337" r:id="rId36"/>
    <p:sldId id="332" r:id="rId37"/>
    <p:sldId id="333" r:id="rId38"/>
    <p:sldId id="334" r:id="rId39"/>
    <p:sldId id="300" r:id="rId40"/>
    <p:sldId id="301" r:id="rId41"/>
    <p:sldId id="295" r:id="rId42"/>
    <p:sldId id="296" r:id="rId43"/>
    <p:sldId id="303" r:id="rId44"/>
    <p:sldId id="304" r:id="rId45"/>
    <p:sldId id="305" r:id="rId46"/>
    <p:sldId id="306" r:id="rId47"/>
    <p:sldId id="30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DA0"/>
    <a:srgbClr val="0F3363"/>
    <a:srgbClr val="1498EB"/>
    <a:srgbClr val="8CC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10" autoAdjust="0"/>
    <p:restoredTop sz="87955" autoAdjust="0"/>
  </p:normalViewPr>
  <p:slideViewPr>
    <p:cSldViewPr snapToGrid="0" showGuides="1">
      <p:cViewPr varScale="1">
        <p:scale>
          <a:sx n="44" d="100"/>
          <a:sy n="44" d="100"/>
        </p:scale>
        <p:origin x="77" y="67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1F342-938D-495F-A779-DE60C44959C1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7AFBC-8F7D-47B6-870C-A4629F70C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9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1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6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7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9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0A28D-025A-4E4A-A249-A9ECFB263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3D7E27-3FEC-4439-AE4F-D1387847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DCFB7-DCB6-48E3-B399-6E485B4B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BD413-CC7C-448A-9112-F6B141F1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7FD5C-6940-40E8-9C11-CA9AE3EA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9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55964-8B30-476E-9C68-F46E2041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9716B7-73ED-4E74-A667-F0F82C34E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0106A-C14D-4CF2-863E-20E9BCCD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DCAD7-DEBF-40DE-ADAA-8BB4703E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5E0DD-DFB2-4E7D-89A0-9605AC53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F16A1E-1729-4847-9C9D-E6C696221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13C66D-BBCB-4AA4-A940-9FFD1EBC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6E9AF-68E2-4E9C-B05A-A4686420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C40FF-58CF-4B8C-A009-BBE89D3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4E403-DA80-41CC-8C60-13BAE44D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7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C5A5D-512D-46B3-931E-8CFCEC02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F168F-4E9C-4E82-840C-D0EBF6CC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3EDCE-D1D5-4FAA-AF12-FA86D7D3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C482F-07A9-4734-8C50-323F963E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0B223-DBBE-4C90-B1BD-A8F09A04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867C4-4800-4C45-A6DF-9747762D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785D9-2171-4205-89C9-8ABD3C8D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8D2C5-1B87-4174-86B7-14502D45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55FF6-4C68-46EB-925D-7B3BC4ED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3E7AE-38F4-4AFF-B5E2-8606B66B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5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9B83-017E-4412-A2FD-5527F8E0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6DC56-A466-4D7F-9BA7-3A87C1A8D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2ED73-979B-44D9-8236-5A430D76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20A17-9AF6-45A3-8E36-94C12128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B2BDD-E651-4355-A6CF-7A614B4D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F64AA9-EDFF-4751-8AA4-B4659114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6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31FA2-42A9-457A-B287-E06CC14A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C594C4-433B-4507-8DFE-6E553673B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B75F5C-EBC4-41E0-82FD-F34F9BD18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4DB35-9B94-4A5E-BED3-8A162D81D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A32257-BBDE-46EC-8C63-124BF8F0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853BEA-DAC0-419F-B44E-0BC7EEC0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8BC410-299E-41F1-A4F8-BBD0D6D2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3425BB-D564-43A8-8CC6-C2930685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8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AE138-3FA8-48AB-BADD-32C1410A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A7BCDC-3E8B-427D-9FD8-CF5ED307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A7270-5834-429A-9C1A-9EED1150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275CAA-3D97-42B3-9216-E83574D5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8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58C30C-5FD4-4964-85F5-09C7AD0B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A99B0-1492-4BD6-8580-CA53A7CA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3A8B41-0EDE-499E-B6DF-4ABE0148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5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3E648-C42C-4959-9F6E-C7BB1A34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318E7-2B4A-4FC1-8290-334C5B88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5E603F-328C-4CD4-8630-726B85B55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FD08CF-BA50-4F56-89CF-F678D734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0BBBB-ECDA-485F-899C-908D833E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CD655A-4B46-4490-A28F-C7111C23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10907-3575-4DC7-8B6A-F9531EC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A97163-46E6-4070-9F27-1877D5FF1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0E8A2-595E-4D72-B01B-9D831B710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01FCB-7B14-46DA-BBE1-16CD5805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AC299-1C27-4107-9AB8-95ABB26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D3FA7-1516-407B-8A04-213027E5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3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AD9191-8D2E-45AD-A35D-FF170972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B9238-EA52-40BD-BF05-90F6845FF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CE7C5-C890-4A25-9F78-A5C28D2DE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5600-37E8-44BC-AA5E-F363076827E3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A6843-FD10-419A-A874-579C42EA1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994C6-04C4-404E-8965-DD386CD37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1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0B2561-025A-4114-84C5-EB3782126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B4568A-34F7-4FEE-B5A2-F09FF92AACDE}"/>
              </a:ext>
            </a:extLst>
          </p:cNvPr>
          <p:cNvSpPr/>
          <p:nvPr/>
        </p:nvSpPr>
        <p:spPr>
          <a:xfrm>
            <a:off x="4494444" y="3758684"/>
            <a:ext cx="32031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스프링 </a:t>
            </a:r>
            <a:endParaRPr lang="en-US" altLang="ko-KR" sz="4800" b="1" spc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프로젝트 </a:t>
            </a:r>
            <a:endParaRPr lang="en-US" altLang="ko-KR" sz="48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2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2F11CE-820B-486A-9EEE-108B854F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56" y="1942379"/>
            <a:ext cx="10410789" cy="2696609"/>
          </a:xfrm>
          <a:prstGeom prst="rect">
            <a:avLst/>
          </a:prstGeom>
        </p:spPr>
      </p:pic>
      <p:sp>
        <p:nvSpPr>
          <p:cNvPr id="14" name="テキスト ボックス 3">
            <a:extLst>
              <a:ext uri="{FF2B5EF4-FFF2-40B4-BE49-F238E27FC236}">
                <a16:creationId xmlns:a16="http://schemas.microsoft.com/office/drawing/2014/main" id="{71E768CC-A72C-4F66-8609-650CEF0D7F38}"/>
              </a:ext>
            </a:extLst>
          </p:cNvPr>
          <p:cNvSpPr txBox="1"/>
          <p:nvPr/>
        </p:nvSpPr>
        <p:spPr>
          <a:xfrm>
            <a:off x="2777839" y="5117343"/>
            <a:ext cx="6636322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Main.do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를 통해 </a:t>
            </a:r>
            <a:r>
              <a:rPr lang="ko-KR" altLang="en-US" sz="2500" b="1" kern="0" spc="0" dirty="0" err="1">
                <a:solidFill>
                  <a:srgbClr val="000000"/>
                </a:solidFill>
                <a:effectLst/>
                <a:ea typeface="나눔바른고딕" panose="020B0603020101020101"/>
              </a:rPr>
              <a:t>메인화면을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 진입하기 위한 </a:t>
            </a:r>
            <a:endParaRPr lang="en-US" altLang="ko-KR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b="1" kern="0" dirty="0" err="1">
                <a:solidFill>
                  <a:srgbClr val="000000"/>
                </a:solidFill>
                <a:ea typeface="나눔바른고딕" panose="020B0603020101020101"/>
              </a:rPr>
              <a:t>어노테이션</a:t>
            </a:r>
            <a:r>
              <a:rPr lang="ko-KR" altLang="en-US" sz="2500" b="1" kern="0" dirty="0">
                <a:solidFill>
                  <a:srgbClr val="000000"/>
                </a:solidFill>
                <a:ea typeface="나눔바른고딕" panose="020B0603020101020101"/>
              </a:rPr>
              <a:t> 작성</a:t>
            </a:r>
            <a:endParaRPr lang="ko-KR" altLang="en-US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71247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357E96-E950-437D-ADE2-34D8CFAF47F3}"/>
              </a:ext>
            </a:extLst>
          </p:cNvPr>
          <p:cNvSpPr txBox="1"/>
          <p:nvPr/>
        </p:nvSpPr>
        <p:spPr>
          <a:xfrm>
            <a:off x="2637183" y="4865796"/>
            <a:ext cx="6110654" cy="918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패키지를 생성하여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MemberControll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인터페이스와 인터페이스를 상속받는 클래스를 작성합니다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D7F03BB2-543C-4D66-8753-BD4968471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153112464">
            <a:extLst>
              <a:ext uri="{FF2B5EF4-FFF2-40B4-BE49-F238E27FC236}">
                <a16:creationId xmlns:a16="http://schemas.microsoft.com/office/drawing/2014/main" id="{FB131C87-2109-4C1C-A792-6A75A8F62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83" y="2145104"/>
            <a:ext cx="6261715" cy="192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6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007726-68E8-4DB0-8F3B-F86E3D1C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28" y="1919391"/>
            <a:ext cx="9752532" cy="23262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51EB7F-1CA0-4586-8F08-8BC37DF3E391}"/>
              </a:ext>
            </a:extLst>
          </p:cNvPr>
          <p:cNvSpPr txBox="1"/>
          <p:nvPr/>
        </p:nvSpPr>
        <p:spPr>
          <a:xfrm>
            <a:off x="1383861" y="4245683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MemberControllImpl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AE9A4-6B87-4204-8BB9-8CF82856B5AB}"/>
              </a:ext>
            </a:extLst>
          </p:cNvPr>
          <p:cNvSpPr txBox="1"/>
          <p:nvPr/>
        </p:nvSpPr>
        <p:spPr>
          <a:xfrm>
            <a:off x="1383860" y="4906981"/>
            <a:ext cx="97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ModelAndView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넘겨받은 데이터를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JSP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접근하기위해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mav.addObject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memberList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지정하고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memberService.listMembers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리턴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53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57BC169-61D7-43A7-B553-2F4222062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680" y="14371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53113824">
            <a:extLst>
              <a:ext uri="{FF2B5EF4-FFF2-40B4-BE49-F238E27FC236}">
                <a16:creationId xmlns:a16="http://schemas.microsoft.com/office/drawing/2014/main" id="{4BA43B3F-D41E-4D98-BEA7-FD69FA5DB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12" y="1965196"/>
            <a:ext cx="6943975" cy="195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3C1B7A-0BF7-49EA-8A85-3F21DB331E4A}"/>
              </a:ext>
            </a:extLst>
          </p:cNvPr>
          <p:cNvSpPr txBox="1"/>
          <p:nvPr/>
        </p:nvSpPr>
        <p:spPr>
          <a:xfrm>
            <a:off x="1383860" y="4906981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MemberControllImpl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에서 전달받은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패키지를 만들어서 작성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397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6FF00A-0E64-467E-BD72-2891EFDA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2" y="2382059"/>
            <a:ext cx="8512828" cy="20938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A66225-D085-4C39-8BFC-4E49627E62DC}"/>
              </a:ext>
            </a:extLst>
          </p:cNvPr>
          <p:cNvSpPr txBox="1"/>
          <p:nvPr/>
        </p:nvSpPr>
        <p:spPr>
          <a:xfrm>
            <a:off x="1383860" y="4906981"/>
            <a:ext cx="97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MemberControllImpl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에서는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리턴한값을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받아와서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MemberDAO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memberList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리턴한다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310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53110944">
            <a:extLst>
              <a:ext uri="{FF2B5EF4-FFF2-40B4-BE49-F238E27FC236}">
                <a16:creationId xmlns:a16="http://schemas.microsoft.com/office/drawing/2014/main" id="{419E25A6-000D-4B5A-84A9-BCE501313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94" y="2177000"/>
            <a:ext cx="6817360" cy="18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1383860" y="4906981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dao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패키지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작성후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위와같이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MemberDAO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인터페이스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상속받는 클래스 작성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485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1420528" y="4789031"/>
            <a:ext cx="97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마이바티스로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이동하기위해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sqlSession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을 활용해서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Mapper.member.selectAllMemberList.xml </a:t>
            </a:r>
            <a:r>
              <a:rPr lang="ko-KR" altLang="en-US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경로로 이동해서 쿼리문을 실행 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626AB7-61D0-499C-B927-6B56B48C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116239"/>
            <a:ext cx="5841841" cy="17580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36F33F-5314-4122-99BD-03A442EB4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06" y="2873562"/>
            <a:ext cx="2773003" cy="15211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C975BA-AC53-42F0-953A-DB68A4B2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788" y="1115494"/>
            <a:ext cx="5574212" cy="17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추가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977460" y="4906981"/>
            <a:ext cx="978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회원 목록 조회와 마찬가지로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MemberContrllerImpl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어노테이션을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이용하여 맵핑하고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MemverVO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를  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member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로 담아서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로 이동합니다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.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CCB45A-DB8F-4027-8EA4-CF31372B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45" y="1423137"/>
            <a:ext cx="6915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22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추가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7E6FCD-0969-4555-9CAA-6D8FDD7F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25" y="1223889"/>
            <a:ext cx="7962350" cy="11930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A545AA-2EFE-4B88-A7F3-D9D97AD8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25" y="3267271"/>
            <a:ext cx="7962350" cy="1038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75BD17-6847-4CDD-9F32-77F0B7DB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90" y="5058429"/>
            <a:ext cx="5338417" cy="10724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050934-A8BF-4E84-964E-FF448A618AE3}"/>
              </a:ext>
            </a:extLst>
          </p:cNvPr>
          <p:cNvSpPr txBox="1"/>
          <p:nvPr/>
        </p:nvSpPr>
        <p:spPr>
          <a:xfrm>
            <a:off x="3672840" y="2383399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C3F40A-5506-453E-9E16-759031F8CCED}"/>
              </a:ext>
            </a:extLst>
          </p:cNvPr>
          <p:cNvSpPr txBox="1"/>
          <p:nvPr/>
        </p:nvSpPr>
        <p:spPr>
          <a:xfrm>
            <a:off x="3672839" y="4262807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MemberDAO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D8C25-3609-4390-BBFB-EB349B418381}"/>
              </a:ext>
            </a:extLst>
          </p:cNvPr>
          <p:cNvSpPr txBox="1"/>
          <p:nvPr/>
        </p:nvSpPr>
        <p:spPr>
          <a:xfrm>
            <a:off x="3672839" y="6172564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Member.xml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B5322F4-E90C-4D8E-87FA-B9389335953D}"/>
              </a:ext>
            </a:extLst>
          </p:cNvPr>
          <p:cNvCxnSpPr>
            <a:stCxn id="19" idx="2"/>
          </p:cNvCxnSpPr>
          <p:nvPr/>
        </p:nvCxnSpPr>
        <p:spPr>
          <a:xfrm flipH="1">
            <a:off x="6095999" y="2752731"/>
            <a:ext cx="1" cy="38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71D039-8F7A-4C20-B1E6-AC83911710FE}"/>
              </a:ext>
            </a:extLst>
          </p:cNvPr>
          <p:cNvCxnSpPr/>
          <p:nvPr/>
        </p:nvCxnSpPr>
        <p:spPr>
          <a:xfrm flipH="1">
            <a:off x="6095997" y="4632139"/>
            <a:ext cx="1" cy="38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7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977460" y="4906981"/>
            <a:ext cx="978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이전과 마찬가지로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MemberContrllerImpl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어노테이션을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이용하여 맵핑하고 추가하기와는 다르게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Id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값을 받아와서 삭제하기에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 파라미터 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id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값을 넘겨줍니다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E050D6-39AE-47AA-8154-2D43B792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05" y="2078256"/>
            <a:ext cx="69913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>
            <a:extLst>
              <a:ext uri="{FF2B5EF4-FFF2-40B4-BE49-F238E27FC236}">
                <a16:creationId xmlns:a16="http://schemas.microsoft.com/office/drawing/2014/main" id="{D124C87D-8600-4D4E-8732-C36B504C6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4529" y="1579205"/>
            <a:ext cx="15954710" cy="56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03208824">
            <a:extLst>
              <a:ext uri="{FF2B5EF4-FFF2-40B4-BE49-F238E27FC236}">
                <a16:creationId xmlns:a16="http://schemas.microsoft.com/office/drawing/2014/main" id="{B6C68471-1F91-4D2D-BBB8-7AD97AAF9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83" y="1489889"/>
            <a:ext cx="7067438" cy="415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EAEC8D-07E7-4333-8827-49BB355F230D}"/>
              </a:ext>
            </a:extLst>
          </p:cNvPr>
          <p:cNvSpPr txBox="1"/>
          <p:nvPr/>
        </p:nvSpPr>
        <p:spPr>
          <a:xfrm>
            <a:off x="2229355" y="5894235"/>
            <a:ext cx="9962645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	★실행은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main.do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로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ea typeface="나눔바른고딕" panose="020B0603020101020101"/>
              </a:rPr>
              <a:t>맵핑하였기에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main.do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로 실행합니다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.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358631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BAA55D-D026-42B9-B28A-1EDB5034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593" y="1182050"/>
            <a:ext cx="5581650" cy="809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7A601D-429D-4046-A28A-C996EEA1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55" y="2800146"/>
            <a:ext cx="6029325" cy="981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98E227-AF13-4250-A5BB-B6AE8429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090" y="4567692"/>
            <a:ext cx="4381500" cy="13335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5490BB-FF28-4003-9810-A82B25D075FE}"/>
              </a:ext>
            </a:extLst>
          </p:cNvPr>
          <p:cNvCxnSpPr/>
          <p:nvPr/>
        </p:nvCxnSpPr>
        <p:spPr>
          <a:xfrm>
            <a:off x="5069840" y="2362596"/>
            <a:ext cx="0" cy="37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47D953B-91DD-409A-AC6C-2C74E0C9F5F8}"/>
              </a:ext>
            </a:extLst>
          </p:cNvPr>
          <p:cNvCxnSpPr>
            <a:cxnSpLocks/>
          </p:cNvCxnSpPr>
          <p:nvPr/>
        </p:nvCxnSpPr>
        <p:spPr>
          <a:xfrm>
            <a:off x="5069840" y="4073205"/>
            <a:ext cx="0" cy="37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A85F83-A585-4473-9C44-A5B8073A43CF}"/>
              </a:ext>
            </a:extLst>
          </p:cNvPr>
          <p:cNvSpPr txBox="1"/>
          <p:nvPr/>
        </p:nvSpPr>
        <p:spPr>
          <a:xfrm>
            <a:off x="3586483" y="1989773"/>
            <a:ext cx="296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9EB847-343F-4EE3-9BAD-5EC4312D590E}"/>
              </a:ext>
            </a:extLst>
          </p:cNvPr>
          <p:cNvSpPr txBox="1"/>
          <p:nvPr/>
        </p:nvSpPr>
        <p:spPr>
          <a:xfrm>
            <a:off x="3533477" y="5923192"/>
            <a:ext cx="296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Member.xml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97CC7-E657-485A-B46F-E5BF870FC5FB}"/>
              </a:ext>
            </a:extLst>
          </p:cNvPr>
          <p:cNvSpPr txBox="1"/>
          <p:nvPr/>
        </p:nvSpPr>
        <p:spPr>
          <a:xfrm>
            <a:off x="3533477" y="3726633"/>
            <a:ext cx="296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80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1383860" y="4906981"/>
            <a:ext cx="978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이전과 마찬가지로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MemberContrllerImpl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에서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어노테이션을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이용하여 맵핑하고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MemverVO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를  </a:t>
            </a: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로 담아서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로 이동합니다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.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BFB3B3-C315-4A50-9FAA-2104A58C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689653"/>
            <a:ext cx="81343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목록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399831-79D8-46A4-A099-AE096E770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A50E-F3DF-4C3B-9865-26417CB54CCB}"/>
              </a:ext>
            </a:extLst>
          </p:cNvPr>
          <p:cNvSpPr txBox="1"/>
          <p:nvPr/>
        </p:nvSpPr>
        <p:spPr>
          <a:xfrm>
            <a:off x="1033470" y="2049916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memberService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06EACD-8044-45EB-84B2-3AACAFDC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78" y="2849675"/>
            <a:ext cx="6668928" cy="1071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18B3F0-F730-48F7-AA4D-6A43B5350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32" y="1141818"/>
            <a:ext cx="6581774" cy="9553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3EC500-DE11-48EB-B93B-286D3D3F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176" y="4698337"/>
            <a:ext cx="6581775" cy="1357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B927C-24B7-4D7B-BFBC-DB57F101C37F}"/>
              </a:ext>
            </a:extLst>
          </p:cNvPr>
          <p:cNvSpPr txBox="1"/>
          <p:nvPr/>
        </p:nvSpPr>
        <p:spPr>
          <a:xfrm>
            <a:off x="1033463" y="3898578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memberDAO</a:t>
            </a:r>
            <a:endParaRPr lang="en-US" altLang="ko-KR" b="1" kern="0" dirty="0">
              <a:solidFill>
                <a:srgbClr val="000000"/>
              </a:solidFill>
              <a:latin typeface="함초롬바탕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83E7D-EE71-4C6D-94D0-91E3C71495A0}"/>
              </a:ext>
            </a:extLst>
          </p:cNvPr>
          <p:cNvSpPr txBox="1"/>
          <p:nvPr/>
        </p:nvSpPr>
        <p:spPr>
          <a:xfrm>
            <a:off x="1120119" y="6134783"/>
            <a:ext cx="97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Member.xml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C2E16E-4E30-4FA7-8E43-65676BCE476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928062" y="2419248"/>
            <a:ext cx="8" cy="33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2AE0B8-C6B4-440D-B285-1B1FED6C4A8E}"/>
              </a:ext>
            </a:extLst>
          </p:cNvPr>
          <p:cNvCxnSpPr>
            <a:cxnSpLocks/>
          </p:cNvCxnSpPr>
          <p:nvPr/>
        </p:nvCxnSpPr>
        <p:spPr>
          <a:xfrm flipH="1">
            <a:off x="5928054" y="4333364"/>
            <a:ext cx="8" cy="33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15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2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2892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회원 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93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6306" y="15046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8B8D27-56AE-40C1-B6A5-846EA8A6BDDF}"/>
              </a:ext>
            </a:extLst>
          </p:cNvPr>
          <p:cNvSpPr txBox="1"/>
          <p:nvPr/>
        </p:nvSpPr>
        <p:spPr>
          <a:xfrm>
            <a:off x="3685169" y="5470630"/>
            <a:ext cx="525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MemberVO</a:t>
            </a:r>
            <a:r>
              <a:rPr lang="ko-KR" altLang="en-US" b="1" dirty="0"/>
              <a:t>를 담아와서 </a:t>
            </a:r>
            <a:endParaRPr lang="en-US" altLang="ko-KR" b="1" dirty="0"/>
          </a:p>
          <a:p>
            <a:pPr algn="ctr"/>
            <a:r>
              <a:rPr lang="en-US" altLang="ko-KR" b="1" dirty="0" err="1"/>
              <a:t>memberService</a:t>
            </a:r>
            <a:r>
              <a:rPr lang="ko-KR" altLang="en-US" b="1" dirty="0"/>
              <a:t>로 로그인 정보를 보냅니다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6B6580-385D-422E-ACED-3EB08D8E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83" y="1064204"/>
            <a:ext cx="7352030" cy="4168757"/>
          </a:xfrm>
          <a:prstGeom prst="rect">
            <a:avLst/>
          </a:prstGeom>
        </p:spPr>
      </p:pic>
      <p:sp>
        <p:nvSpPr>
          <p:cNvPr id="18" name="円/楕円 5">
            <a:extLst>
              <a:ext uri="{FF2B5EF4-FFF2-40B4-BE49-F238E27FC236}">
                <a16:creationId xmlns:a16="http://schemas.microsoft.com/office/drawing/2014/main" id="{F794563B-7359-4DFC-89EA-476A6C84A5E1}"/>
              </a:ext>
            </a:extLst>
          </p:cNvPr>
          <p:cNvSpPr/>
          <p:nvPr/>
        </p:nvSpPr>
        <p:spPr>
          <a:xfrm>
            <a:off x="11208167" y="141744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74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6306" y="15046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8B8D27-56AE-40C1-B6A5-846EA8A6BDDF}"/>
              </a:ext>
            </a:extLst>
          </p:cNvPr>
          <p:cNvSpPr txBox="1"/>
          <p:nvPr/>
        </p:nvSpPr>
        <p:spPr>
          <a:xfrm>
            <a:off x="3685169" y="5470630"/>
            <a:ext cx="525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円/楕円 5">
            <a:extLst>
              <a:ext uri="{FF2B5EF4-FFF2-40B4-BE49-F238E27FC236}">
                <a16:creationId xmlns:a16="http://schemas.microsoft.com/office/drawing/2014/main" id="{F794563B-7359-4DFC-89EA-476A6C84A5E1}"/>
              </a:ext>
            </a:extLst>
          </p:cNvPr>
          <p:cNvSpPr/>
          <p:nvPr/>
        </p:nvSpPr>
        <p:spPr>
          <a:xfrm>
            <a:off x="11208167" y="141744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577DF-27A7-4902-8C08-A2B62068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28" y="1146294"/>
            <a:ext cx="5397783" cy="927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F36955-CFCA-4736-B651-2679667D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3" y="3251052"/>
            <a:ext cx="6762750" cy="1047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7581A0-DC4E-468E-B2F1-7402D48C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764" y="5285757"/>
            <a:ext cx="6280467" cy="1131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D1678D-716E-4656-8C42-6B7EA8240EDB}"/>
              </a:ext>
            </a:extLst>
          </p:cNvPr>
          <p:cNvSpPr txBox="1"/>
          <p:nvPr/>
        </p:nvSpPr>
        <p:spPr>
          <a:xfrm>
            <a:off x="3214228" y="2065899"/>
            <a:ext cx="53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MemberService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B2610D-0CB5-4937-9419-0E42AADAE2CB}"/>
              </a:ext>
            </a:extLst>
          </p:cNvPr>
          <p:cNvSpPr txBox="1"/>
          <p:nvPr/>
        </p:nvSpPr>
        <p:spPr>
          <a:xfrm>
            <a:off x="3214227" y="4263101"/>
            <a:ext cx="53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MemberDAO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54ECB-A870-4BD2-9613-8A42D1F1D38D}"/>
              </a:ext>
            </a:extLst>
          </p:cNvPr>
          <p:cNvSpPr txBox="1"/>
          <p:nvPr/>
        </p:nvSpPr>
        <p:spPr>
          <a:xfrm>
            <a:off x="3214227" y="6416793"/>
            <a:ext cx="539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Member.xml</a:t>
            </a:r>
            <a:endParaRPr lang="ko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6BC0A6A-8600-4F16-9629-A6A848AFEBB5}"/>
              </a:ext>
            </a:extLst>
          </p:cNvPr>
          <p:cNvCxnSpPr>
            <a:stCxn id="16" idx="2"/>
          </p:cNvCxnSpPr>
          <p:nvPr/>
        </p:nvCxnSpPr>
        <p:spPr>
          <a:xfrm flipH="1">
            <a:off x="5913118" y="2435231"/>
            <a:ext cx="2" cy="67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2171E02-0AFE-434A-9690-3FF4C9A80E43}"/>
              </a:ext>
            </a:extLst>
          </p:cNvPr>
          <p:cNvCxnSpPr/>
          <p:nvPr/>
        </p:nvCxnSpPr>
        <p:spPr>
          <a:xfrm flipH="1">
            <a:off x="5913113" y="4610532"/>
            <a:ext cx="2" cy="67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18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6306" y="15046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5">
            <a:extLst>
              <a:ext uri="{FF2B5EF4-FFF2-40B4-BE49-F238E27FC236}">
                <a16:creationId xmlns:a16="http://schemas.microsoft.com/office/drawing/2014/main" id="{F794563B-7359-4DFC-89EA-476A6C84A5E1}"/>
              </a:ext>
            </a:extLst>
          </p:cNvPr>
          <p:cNvSpPr/>
          <p:nvPr/>
        </p:nvSpPr>
        <p:spPr>
          <a:xfrm>
            <a:off x="11208167" y="141744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C819DF-52B7-43D6-AA0F-BCBAE7A3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64822"/>
            <a:ext cx="8915400" cy="194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D612E-5BEA-4E78-B84D-455291FFB7E8}"/>
              </a:ext>
            </a:extLst>
          </p:cNvPr>
          <p:cNvSpPr txBox="1"/>
          <p:nvPr/>
        </p:nvSpPr>
        <p:spPr>
          <a:xfrm>
            <a:off x="2641600" y="4675987"/>
            <a:ext cx="690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세션에 대한 정보를 </a:t>
            </a:r>
            <a:endParaRPr lang="en-US" altLang="ko-KR" b="1" dirty="0"/>
          </a:p>
          <a:p>
            <a:pPr algn="ctr"/>
            <a:r>
              <a:rPr lang="en-US" altLang="ko-KR" b="1" dirty="0" err="1"/>
              <a:t>removeAttribute</a:t>
            </a:r>
            <a:r>
              <a:rPr lang="ko-KR" altLang="en-US" b="1" dirty="0"/>
              <a:t>로 연결된 정보를 끊어서 </a:t>
            </a:r>
            <a:endParaRPr lang="en-US" altLang="ko-KR" b="1" dirty="0"/>
          </a:p>
          <a:p>
            <a:pPr algn="ctr"/>
            <a:r>
              <a:rPr lang="ko-KR" altLang="en-US" b="1" dirty="0"/>
              <a:t>로그아웃 처리를 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368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3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5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스프링 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MVC 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구조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그래픽 228" descr="모래시계">
            <a:extLst>
              <a:ext uri="{FF2B5EF4-FFF2-40B4-BE49-F238E27FC236}">
                <a16:creationId xmlns:a16="http://schemas.microsoft.com/office/drawing/2014/main" id="{5F33FD6E-BBC0-480C-8ABA-567F0066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952" y="2326412"/>
            <a:ext cx="1661466" cy="1661466"/>
          </a:xfrm>
          <a:prstGeom prst="rect">
            <a:avLst/>
          </a:prstGeom>
        </p:spPr>
      </p:pic>
      <p:pic>
        <p:nvPicPr>
          <p:cNvPr id="233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1371" y="2290242"/>
            <a:ext cx="1990176" cy="1990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79F0A-D62C-416A-B2EF-CB35EFBB6A5F}"/>
              </a:ext>
            </a:extLst>
          </p:cNvPr>
          <p:cNvSpPr/>
          <p:nvPr/>
        </p:nvSpPr>
        <p:spPr>
          <a:xfrm>
            <a:off x="625062" y="3270340"/>
            <a:ext cx="1234747" cy="129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Browser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0AF8A-7816-4650-9879-04E5A3733506}"/>
              </a:ext>
            </a:extLst>
          </p:cNvPr>
          <p:cNvSpPr/>
          <p:nvPr/>
        </p:nvSpPr>
        <p:spPr>
          <a:xfrm>
            <a:off x="6314541" y="1711782"/>
            <a:ext cx="2249010" cy="11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D1796-4A34-4CF2-85C8-A488B878289B}"/>
              </a:ext>
            </a:extLst>
          </p:cNvPr>
          <p:cNvSpPr/>
          <p:nvPr/>
        </p:nvSpPr>
        <p:spPr>
          <a:xfrm>
            <a:off x="6314541" y="3452696"/>
            <a:ext cx="2249010" cy="103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ModelAndView</a:t>
            </a:r>
            <a:endParaRPr lang="en-US" altLang="ko-KR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8511F3-E982-4565-AB13-5EFDCB3F3545}"/>
              </a:ext>
            </a:extLst>
          </p:cNvPr>
          <p:cNvCxnSpPr/>
          <p:nvPr/>
        </p:nvCxnSpPr>
        <p:spPr>
          <a:xfrm>
            <a:off x="1961720" y="3891780"/>
            <a:ext cx="1151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DA441C-9788-4337-A5D6-207DFEDC1FAF}"/>
              </a:ext>
            </a:extLst>
          </p:cNvPr>
          <p:cNvSpPr txBox="1"/>
          <p:nvPr/>
        </p:nvSpPr>
        <p:spPr>
          <a:xfrm>
            <a:off x="1983494" y="3477872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2B255-D87D-491A-8626-FACE5496664C}"/>
              </a:ext>
            </a:extLst>
          </p:cNvPr>
          <p:cNvSpPr txBox="1"/>
          <p:nvPr/>
        </p:nvSpPr>
        <p:spPr>
          <a:xfrm>
            <a:off x="1947643" y="4025706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Response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B79D14-030F-4475-B631-094E165511D2}"/>
              </a:ext>
            </a:extLst>
          </p:cNvPr>
          <p:cNvSpPr/>
          <p:nvPr/>
        </p:nvSpPr>
        <p:spPr>
          <a:xfrm>
            <a:off x="3184617" y="3380436"/>
            <a:ext cx="2051908" cy="11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Dispatcher</a:t>
            </a:r>
          </a:p>
          <a:p>
            <a:pPr algn="ctr"/>
            <a:r>
              <a:rPr lang="en-US" altLang="ko-KR" dirty="0"/>
              <a:t>Servlet</a:t>
            </a:r>
          </a:p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E5378E-B3CD-4AD1-8017-1D3CE092404A}"/>
              </a:ext>
            </a:extLst>
          </p:cNvPr>
          <p:cNvSpPr/>
          <p:nvPr/>
        </p:nvSpPr>
        <p:spPr>
          <a:xfrm>
            <a:off x="3131183" y="5320386"/>
            <a:ext cx="2051908" cy="11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View</a:t>
            </a:r>
          </a:p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EA1BE-71DE-4BAC-9053-E29E64727CB5}"/>
              </a:ext>
            </a:extLst>
          </p:cNvPr>
          <p:cNvSpPr/>
          <p:nvPr/>
        </p:nvSpPr>
        <p:spPr>
          <a:xfrm>
            <a:off x="6284309" y="5313814"/>
            <a:ext cx="2051908" cy="1134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ViwResolver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A2A31F-65AC-4A40-96FF-72ECCD05BF29}"/>
              </a:ext>
            </a:extLst>
          </p:cNvPr>
          <p:cNvCxnSpPr>
            <a:cxnSpLocks/>
          </p:cNvCxnSpPr>
          <p:nvPr/>
        </p:nvCxnSpPr>
        <p:spPr>
          <a:xfrm flipH="1" flipV="1">
            <a:off x="5312385" y="5881096"/>
            <a:ext cx="842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58AD802-E257-403E-9063-D22F1899FCC3}"/>
              </a:ext>
            </a:extLst>
          </p:cNvPr>
          <p:cNvCxnSpPr>
            <a:cxnSpLocks/>
          </p:cNvCxnSpPr>
          <p:nvPr/>
        </p:nvCxnSpPr>
        <p:spPr>
          <a:xfrm flipV="1">
            <a:off x="4146720" y="4628113"/>
            <a:ext cx="0" cy="59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77D3942-4656-4B14-8306-735696676123}"/>
              </a:ext>
            </a:extLst>
          </p:cNvPr>
          <p:cNvSpPr/>
          <p:nvPr/>
        </p:nvSpPr>
        <p:spPr>
          <a:xfrm>
            <a:off x="3158336" y="1734744"/>
            <a:ext cx="2051908" cy="11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Handler</a:t>
            </a:r>
          </a:p>
          <a:p>
            <a:pPr algn="ctr"/>
            <a:r>
              <a:rPr lang="en-US" altLang="ko-KR" dirty="0"/>
              <a:t>Mapping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3C5B472-9474-42A5-BA75-6F3AEF9ADDD2}"/>
              </a:ext>
            </a:extLst>
          </p:cNvPr>
          <p:cNvCxnSpPr>
            <a:cxnSpLocks/>
          </p:cNvCxnSpPr>
          <p:nvPr/>
        </p:nvCxnSpPr>
        <p:spPr>
          <a:xfrm flipV="1">
            <a:off x="4120025" y="2880687"/>
            <a:ext cx="0" cy="59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7BEA16E5-AAA0-4DFA-9784-77367C767887}"/>
              </a:ext>
            </a:extLst>
          </p:cNvPr>
          <p:cNvCxnSpPr>
            <a:cxnSpLocks/>
          </p:cNvCxnSpPr>
          <p:nvPr/>
        </p:nvCxnSpPr>
        <p:spPr>
          <a:xfrm>
            <a:off x="5332065" y="2286036"/>
            <a:ext cx="885756" cy="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48B7CB44-4884-4301-9EA6-296B8ADC925D}"/>
              </a:ext>
            </a:extLst>
          </p:cNvPr>
          <p:cNvCxnSpPr>
            <a:cxnSpLocks/>
          </p:cNvCxnSpPr>
          <p:nvPr/>
        </p:nvCxnSpPr>
        <p:spPr>
          <a:xfrm>
            <a:off x="5332065" y="3967858"/>
            <a:ext cx="763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BC27861-F750-400D-87DB-DF16E3831CB0}"/>
              </a:ext>
            </a:extLst>
          </p:cNvPr>
          <p:cNvCxnSpPr>
            <a:cxnSpLocks/>
          </p:cNvCxnSpPr>
          <p:nvPr/>
        </p:nvCxnSpPr>
        <p:spPr>
          <a:xfrm>
            <a:off x="7437865" y="2880687"/>
            <a:ext cx="0" cy="53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5">
            <a:extLst>
              <a:ext uri="{FF2B5EF4-FFF2-40B4-BE49-F238E27FC236}">
                <a16:creationId xmlns:a16="http://schemas.microsoft.com/office/drawing/2014/main" id="{82D10BA3-172C-4B42-88D5-8A42D23E3362}"/>
              </a:ext>
            </a:extLst>
          </p:cNvPr>
          <p:cNvSpPr/>
          <p:nvPr/>
        </p:nvSpPr>
        <p:spPr>
          <a:xfrm>
            <a:off x="11215114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5">
            <a:extLst>
              <a:ext uri="{FF2B5EF4-FFF2-40B4-BE49-F238E27FC236}">
                <a16:creationId xmlns:a16="http://schemas.microsoft.com/office/drawing/2014/main" id="{A81BB1CB-DAF3-47DB-BB50-12F055966362}"/>
              </a:ext>
            </a:extLst>
          </p:cNvPr>
          <p:cNvSpPr/>
          <p:nvPr/>
        </p:nvSpPr>
        <p:spPr>
          <a:xfrm>
            <a:off x="11434641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37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362241"/>
            <a:ext cx="595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회원관리와 똑같이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어노테이션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@Autowired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BoardService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정보를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담기위해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ArticleVO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선언하고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글정보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쿼리를 실행하여 저장하기위해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boardService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넘깁니다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16EE20-50BA-4A16-A3D7-10D342FE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576387"/>
            <a:ext cx="8553450" cy="3705225"/>
          </a:xfrm>
          <a:prstGeom prst="rect">
            <a:avLst/>
          </a:prstGeom>
        </p:spPr>
      </p:pic>
      <p:sp>
        <p:nvSpPr>
          <p:cNvPr id="16" name="円/楕円 5">
            <a:extLst>
              <a:ext uri="{FF2B5EF4-FFF2-40B4-BE49-F238E27FC236}">
                <a16:creationId xmlns:a16="http://schemas.microsoft.com/office/drawing/2014/main" id="{228A2154-3780-4281-8AA8-47C1E3F8AB04}"/>
              </a:ext>
            </a:extLst>
          </p:cNvPr>
          <p:cNvSpPr/>
          <p:nvPr/>
        </p:nvSpPr>
        <p:spPr>
          <a:xfrm>
            <a:off x="112282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50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여자, 대지이(가) 표시된 사진&#10;&#10;자동 생성된 설명">
            <a:extLst>
              <a:ext uri="{FF2B5EF4-FFF2-40B4-BE49-F238E27FC236}">
                <a16:creationId xmlns:a16="http://schemas.microsoft.com/office/drawing/2014/main" id="{7CFC3E1A-6EFA-4D35-858B-48E77324F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46" y="0"/>
            <a:ext cx="456335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86CBF-0862-41E7-BEED-63AF52D9FAC1}"/>
              </a:ext>
            </a:extLst>
          </p:cNvPr>
          <p:cNvCxnSpPr/>
          <p:nvPr/>
        </p:nvCxnSpPr>
        <p:spPr>
          <a:xfrm>
            <a:off x="579120" y="1127760"/>
            <a:ext cx="7049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F9EFFA-B98F-4DB2-B834-A96AF99687E5}"/>
              </a:ext>
            </a:extLst>
          </p:cNvPr>
          <p:cNvSpPr txBox="1"/>
          <p:nvPr/>
        </p:nvSpPr>
        <p:spPr>
          <a:xfrm>
            <a:off x="579120" y="179160"/>
            <a:ext cx="5503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</a:schemeClr>
                </a:solidFill>
              </a:rPr>
              <a:t>A table of contents.</a:t>
            </a:r>
            <a:endParaRPr lang="ko-KR" altLang="en-US" sz="4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1F5DBB-CFE6-4C4B-98EB-982152497A0F}"/>
              </a:ext>
            </a:extLst>
          </p:cNvPr>
          <p:cNvGrpSpPr/>
          <p:nvPr/>
        </p:nvGrpSpPr>
        <p:grpSpPr>
          <a:xfrm>
            <a:off x="579120" y="2112950"/>
            <a:ext cx="5681556" cy="707886"/>
            <a:chOff x="579120" y="1588272"/>
            <a:chExt cx="5681556" cy="70788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C9EEDB-483B-470D-99D7-D04CD34E72AA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01</a:t>
              </a:r>
              <a:endParaRPr kumimoji="1"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168626-073E-4FB5-A781-C9EF5FF51BD4}"/>
                </a:ext>
              </a:extLst>
            </p:cNvPr>
            <p:cNvSpPr txBox="1"/>
            <p:nvPr/>
          </p:nvSpPr>
          <p:spPr>
            <a:xfrm>
              <a:off x="1544320" y="1588272"/>
              <a:ext cx="47163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회원 관리 기능 구현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2FA596-51EB-44D3-9DD0-3B5BBB77D37A}"/>
              </a:ext>
            </a:extLst>
          </p:cNvPr>
          <p:cNvGrpSpPr/>
          <p:nvPr/>
        </p:nvGrpSpPr>
        <p:grpSpPr>
          <a:xfrm>
            <a:off x="579120" y="3459777"/>
            <a:ext cx="2688749" cy="707886"/>
            <a:chOff x="579120" y="1588272"/>
            <a:chExt cx="2688749" cy="7078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5F0B19-1A80-4532-A3E1-767BEC309568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02</a:t>
              </a:r>
              <a:endParaRPr kumimoji="1"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41821F-9497-4D02-B246-E20432722A6E}"/>
                </a:ext>
              </a:extLst>
            </p:cNvPr>
            <p:cNvSpPr txBox="1"/>
            <p:nvPr/>
          </p:nvSpPr>
          <p:spPr>
            <a:xfrm>
              <a:off x="1544320" y="1588272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로그인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6D1A50-0EA7-441F-BFA1-90D81909C33C}"/>
              </a:ext>
            </a:extLst>
          </p:cNvPr>
          <p:cNvGrpSpPr/>
          <p:nvPr/>
        </p:nvGrpSpPr>
        <p:grpSpPr>
          <a:xfrm>
            <a:off x="579120" y="4823855"/>
            <a:ext cx="2688749" cy="707886"/>
            <a:chOff x="579120" y="1588272"/>
            <a:chExt cx="2688749" cy="70788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9E546D-3B2F-46C3-96E3-7CF45A77C969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03</a:t>
              </a:r>
              <a:endParaRPr kumimoji="1"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172772-B7DD-4D94-A980-AD5C69A2C896}"/>
                </a:ext>
              </a:extLst>
            </p:cNvPr>
            <p:cNvSpPr txBox="1"/>
            <p:nvPr/>
          </p:nvSpPr>
          <p:spPr>
            <a:xfrm>
              <a:off x="1544320" y="1588272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74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32D781A-ED7C-488C-8156-32C62056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073426"/>
            <a:ext cx="4259580" cy="1199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52DAE7-05F4-468C-AB10-5EDE38FE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58" y="3095311"/>
            <a:ext cx="6019067" cy="11444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DEDD36-A540-4A0A-915A-3AD7923A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54" y="4928146"/>
            <a:ext cx="5343371" cy="14452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44EBEF-23D7-41D1-A6F9-282C16042A12}"/>
              </a:ext>
            </a:extLst>
          </p:cNvPr>
          <p:cNvSpPr txBox="1"/>
          <p:nvPr/>
        </p:nvSpPr>
        <p:spPr>
          <a:xfrm>
            <a:off x="3495040" y="2291057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6709E-35C5-4994-AC52-3A087AF832F3}"/>
              </a:ext>
            </a:extLst>
          </p:cNvPr>
          <p:cNvSpPr txBox="1"/>
          <p:nvPr/>
        </p:nvSpPr>
        <p:spPr>
          <a:xfrm>
            <a:off x="3475990" y="4249425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D0FE8-4FB9-4026-AC6E-2951CB53663E}"/>
              </a:ext>
            </a:extLst>
          </p:cNvPr>
          <p:cNvSpPr txBox="1"/>
          <p:nvPr/>
        </p:nvSpPr>
        <p:spPr>
          <a:xfrm>
            <a:off x="3475990" y="6327491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5C4876-BBB2-4642-9DC1-93C0435A5375}"/>
              </a:ext>
            </a:extLst>
          </p:cNvPr>
          <p:cNvCxnSpPr>
            <a:stCxn id="18" idx="2"/>
          </p:cNvCxnSpPr>
          <p:nvPr/>
        </p:nvCxnSpPr>
        <p:spPr>
          <a:xfrm flipH="1">
            <a:off x="5654039" y="2660389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F82D92-9A7D-4D4D-A3CD-7B96F6E6B7F3}"/>
              </a:ext>
            </a:extLst>
          </p:cNvPr>
          <p:cNvCxnSpPr/>
          <p:nvPr/>
        </p:nvCxnSpPr>
        <p:spPr>
          <a:xfrm flipH="1">
            <a:off x="5634989" y="4601495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51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</a:t>
            </a:r>
            <a:r>
              <a:rPr kumimoji="1"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새글쓰기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831148" y="5028355"/>
            <a:ext cx="7033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ModelandView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안쓰고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ResponseEntity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쓴건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단순히 화면을 보여주는 것이 아니라 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새글작성이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articleForm.jsp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에서 요청하고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RequestMapping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(/board/addNewArticle.do)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으로 응답에 의해 반응하는 방식이므로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ResponseEntity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사용하고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새글쓰는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자신이 부모이기에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부모값을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0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으로 설정합니다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EC0A555-7F0F-462E-8240-6868D40E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1091367"/>
            <a:ext cx="4702665" cy="38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</a:t>
            </a:r>
            <a:r>
              <a:rPr kumimoji="1"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새글쓰기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AC39DBC-64A7-4801-B227-05D5CF65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70" y="1103786"/>
            <a:ext cx="5067300" cy="1095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594FFB-1FD6-4FBB-BDD9-89E72FB2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30" y="2997351"/>
            <a:ext cx="5883938" cy="1477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C7A3A5-920B-44DA-9563-B1D32F407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495" y="5131919"/>
            <a:ext cx="6705600" cy="1228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CF4F4F-FC32-4BAE-9A64-5B6AC2952FB7}"/>
              </a:ext>
            </a:extLst>
          </p:cNvPr>
          <p:cNvSpPr txBox="1"/>
          <p:nvPr/>
        </p:nvSpPr>
        <p:spPr>
          <a:xfrm>
            <a:off x="3125470" y="2199161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92450-47F9-4192-95AA-B6984805999B}"/>
              </a:ext>
            </a:extLst>
          </p:cNvPr>
          <p:cNvSpPr txBox="1"/>
          <p:nvPr/>
        </p:nvSpPr>
        <p:spPr>
          <a:xfrm>
            <a:off x="3125470" y="4434093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11F308-CD07-41E5-A5FB-40C721D3298E}"/>
              </a:ext>
            </a:extLst>
          </p:cNvPr>
          <p:cNvCxnSpPr>
            <a:stCxn id="15" idx="2"/>
          </p:cNvCxnSpPr>
          <p:nvPr/>
        </p:nvCxnSpPr>
        <p:spPr>
          <a:xfrm>
            <a:off x="5659120" y="2568493"/>
            <a:ext cx="0" cy="34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9F4C76E-566B-4E80-88CD-F4B230320BD1}"/>
              </a:ext>
            </a:extLst>
          </p:cNvPr>
          <p:cNvCxnSpPr/>
          <p:nvPr/>
        </p:nvCxnSpPr>
        <p:spPr>
          <a:xfrm>
            <a:off x="5659120" y="4782405"/>
            <a:ext cx="0" cy="34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BA4E23-E19D-4CAE-963F-5F5190C84816}"/>
              </a:ext>
            </a:extLst>
          </p:cNvPr>
          <p:cNvSpPr txBox="1"/>
          <p:nvPr/>
        </p:nvSpPr>
        <p:spPr>
          <a:xfrm>
            <a:off x="3239149" y="6315765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수정하기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32D781A-ED7C-488C-8156-32C62056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20" y="3429000"/>
            <a:ext cx="4418330" cy="1244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44EBEF-23D7-41D1-A6F9-282C16042A12}"/>
              </a:ext>
            </a:extLst>
          </p:cNvPr>
          <p:cNvSpPr txBox="1"/>
          <p:nvPr/>
        </p:nvSpPr>
        <p:spPr>
          <a:xfrm>
            <a:off x="3475990" y="5125078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87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수정하기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32D781A-ED7C-488C-8156-32C62056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60" y="1026427"/>
            <a:ext cx="4418330" cy="12444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52DAE7-05F4-468C-AB10-5EDE38FE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04" y="3007268"/>
            <a:ext cx="6019067" cy="11444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DEDD36-A540-4A0A-915A-3AD7923A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53" y="4948374"/>
            <a:ext cx="5343371" cy="14452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44EBEF-23D7-41D1-A6F9-282C16042A12}"/>
              </a:ext>
            </a:extLst>
          </p:cNvPr>
          <p:cNvSpPr txBox="1"/>
          <p:nvPr/>
        </p:nvSpPr>
        <p:spPr>
          <a:xfrm>
            <a:off x="3495040" y="2291057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6709E-35C5-4994-AC52-3A087AF832F3}"/>
              </a:ext>
            </a:extLst>
          </p:cNvPr>
          <p:cNvSpPr txBox="1"/>
          <p:nvPr/>
        </p:nvSpPr>
        <p:spPr>
          <a:xfrm>
            <a:off x="3475990" y="4249425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D0FE8-4FB9-4026-AC6E-2951CB53663E}"/>
              </a:ext>
            </a:extLst>
          </p:cNvPr>
          <p:cNvSpPr txBox="1"/>
          <p:nvPr/>
        </p:nvSpPr>
        <p:spPr>
          <a:xfrm>
            <a:off x="3475990" y="6327491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5C4876-BBB2-4642-9DC1-93C0435A5375}"/>
              </a:ext>
            </a:extLst>
          </p:cNvPr>
          <p:cNvCxnSpPr>
            <a:stCxn id="18" idx="2"/>
          </p:cNvCxnSpPr>
          <p:nvPr/>
        </p:nvCxnSpPr>
        <p:spPr>
          <a:xfrm flipH="1">
            <a:off x="5654039" y="2660389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F82D92-9A7D-4D4D-A3CD-7B96F6E6B7F3}"/>
              </a:ext>
            </a:extLst>
          </p:cNvPr>
          <p:cNvCxnSpPr/>
          <p:nvPr/>
        </p:nvCxnSpPr>
        <p:spPr>
          <a:xfrm flipH="1">
            <a:off x="5634989" y="4601495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1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수정하기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32D781A-ED7C-488C-8156-32C62056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60" y="1026427"/>
            <a:ext cx="4418330" cy="12444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52DAE7-05F4-468C-AB10-5EDE38FE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04" y="3007268"/>
            <a:ext cx="6019067" cy="11444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DEDD36-A540-4A0A-915A-3AD7923A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53" y="4948374"/>
            <a:ext cx="5343371" cy="14452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44EBEF-23D7-41D1-A6F9-282C16042A12}"/>
              </a:ext>
            </a:extLst>
          </p:cNvPr>
          <p:cNvSpPr txBox="1"/>
          <p:nvPr/>
        </p:nvSpPr>
        <p:spPr>
          <a:xfrm>
            <a:off x="3495040" y="2291057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BoardService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6709E-35C5-4994-AC52-3A087AF832F3}"/>
              </a:ext>
            </a:extLst>
          </p:cNvPr>
          <p:cNvSpPr txBox="1"/>
          <p:nvPr/>
        </p:nvSpPr>
        <p:spPr>
          <a:xfrm>
            <a:off x="3475990" y="4249425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BoardDAO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D0FE8-4FB9-4026-AC6E-2951CB53663E}"/>
              </a:ext>
            </a:extLst>
          </p:cNvPr>
          <p:cNvSpPr txBox="1"/>
          <p:nvPr/>
        </p:nvSpPr>
        <p:spPr>
          <a:xfrm>
            <a:off x="3475990" y="6327491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Board.xml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5C4876-BBB2-4642-9DC1-93C0435A5375}"/>
              </a:ext>
            </a:extLst>
          </p:cNvPr>
          <p:cNvCxnSpPr>
            <a:stCxn id="18" idx="2"/>
          </p:cNvCxnSpPr>
          <p:nvPr/>
        </p:nvCxnSpPr>
        <p:spPr>
          <a:xfrm flipH="1">
            <a:off x="5654039" y="2660389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F82D92-9A7D-4D4D-A3CD-7B96F6E6B7F3}"/>
              </a:ext>
            </a:extLst>
          </p:cNvPr>
          <p:cNvCxnSpPr/>
          <p:nvPr/>
        </p:nvCxnSpPr>
        <p:spPr>
          <a:xfrm flipH="1">
            <a:off x="5634989" y="4601495"/>
            <a:ext cx="1" cy="32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4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단일 이미지 보여주기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487917" y="4555224"/>
            <a:ext cx="703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</a:rPr>
              <a:t>articleNO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글번호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를 담아와서 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단일</a:t>
            </a:r>
            <a:r>
              <a:rPr lang="ko-KR" altLang="en-US" b="1" kern="0" dirty="0" err="1">
                <a:solidFill>
                  <a:srgbClr val="000000"/>
                </a:solidFill>
              </a:rPr>
              <a:t>이미지</a:t>
            </a:r>
            <a:r>
              <a:rPr lang="ko-KR" altLang="en-US" b="1" kern="0" dirty="0">
                <a:solidFill>
                  <a:srgbClr val="000000"/>
                </a:solidFill>
              </a:rPr>
              <a:t> 쿼리를 실행하기위해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</a:rPr>
              <a:t>boardService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로 넘겨줍니다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51E713-D16E-469C-B8B5-E9BE8FDE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2014331"/>
            <a:ext cx="93726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8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단일 이미지 보여주기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1F3DC42-AB3A-41FF-BBEA-2CD95D5E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80" y="1091367"/>
            <a:ext cx="5200446" cy="11417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62706E-92E8-4A3A-950A-C165E55A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42" y="2793169"/>
            <a:ext cx="5348922" cy="1271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62D546-6359-4F12-A792-2C188346E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187" y="4770242"/>
            <a:ext cx="6143625" cy="132397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D3CC65-6B8B-4721-84E0-166E63FFAC9B}"/>
              </a:ext>
            </a:extLst>
          </p:cNvPr>
          <p:cNvCxnSpPr>
            <a:stCxn id="11" idx="2"/>
          </p:cNvCxnSpPr>
          <p:nvPr/>
        </p:nvCxnSpPr>
        <p:spPr>
          <a:xfrm flipH="1">
            <a:off x="5923280" y="2233146"/>
            <a:ext cx="9423" cy="42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75DBC3-23F9-45A8-A756-92ACCE6A6C5B}"/>
              </a:ext>
            </a:extLst>
          </p:cNvPr>
          <p:cNvCxnSpPr/>
          <p:nvPr/>
        </p:nvCxnSpPr>
        <p:spPr>
          <a:xfrm flipH="1">
            <a:off x="5932703" y="4242573"/>
            <a:ext cx="9423" cy="42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54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단일 이미지 보여주기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487917" y="4555224"/>
            <a:ext cx="703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</a:rPr>
              <a:t>articleNO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글번호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를 담아와서 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단일</a:t>
            </a:r>
            <a:r>
              <a:rPr lang="ko-KR" altLang="en-US" b="1" kern="0" dirty="0" err="1">
                <a:solidFill>
                  <a:srgbClr val="000000"/>
                </a:solidFill>
              </a:rPr>
              <a:t>이미지</a:t>
            </a:r>
            <a:r>
              <a:rPr lang="ko-KR" altLang="en-US" b="1" kern="0" dirty="0">
                <a:solidFill>
                  <a:srgbClr val="000000"/>
                </a:solidFill>
              </a:rPr>
              <a:t> 쿼리를 실행하기위해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</a:rPr>
              <a:t>boardService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로 넘겨줍니다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51E713-D16E-469C-B8B5-E9BE8FDE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2014331"/>
            <a:ext cx="93726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445257" y="4281236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63A3D1-8860-4E01-835D-2C57350C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1095687"/>
            <a:ext cx="3702658" cy="22224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179E2F-1736-43C8-83FD-B85276A2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6" y="3378193"/>
            <a:ext cx="3561133" cy="21477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BC674A-6CDA-4EF7-B4FA-974AD73F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47" y="1091227"/>
            <a:ext cx="4511969" cy="30235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C941B9-DE3A-47FA-8A03-A57180A87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80" y="1091227"/>
            <a:ext cx="2840450" cy="37888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B1AD8-6DC4-4BED-8B2F-A278F9CBE4C8}"/>
              </a:ext>
            </a:extLst>
          </p:cNvPr>
          <p:cNvSpPr txBox="1"/>
          <p:nvPr/>
        </p:nvSpPr>
        <p:spPr>
          <a:xfrm>
            <a:off x="7316217" y="4954001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7DD6D2-BA99-4BFC-84AE-13E65DBB6FD5}"/>
              </a:ext>
            </a:extLst>
          </p:cNvPr>
          <p:cNvSpPr txBox="1"/>
          <p:nvPr/>
        </p:nvSpPr>
        <p:spPr>
          <a:xfrm>
            <a:off x="3119535" y="5430583"/>
            <a:ext cx="5952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BoardUpdateForm.jsp</a:t>
            </a:r>
            <a:r>
              <a:rPr lang="ko-KR" altLang="en-US" b="1" dirty="0">
                <a:ea typeface="나눔바른고딕" panose="020B0603020101020101" pitchFamily="50" charset="-127"/>
              </a:rPr>
              <a:t>에서 입력한 값을 받아와서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BoardUpdateProc.jsp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값을 뿌려주고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쿼리문을 실행해서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화면수정을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66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>
                <a:latin typeface="나눔바른고딕" panose="020B0603020101020101" pitchFamily="50" charset="-127"/>
                <a:ea typeface="Malgun Gothic" panose="020B0503020000020004" pitchFamily="34" charset="-127"/>
              </a:rPr>
              <a:t>마이바티스 설정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>
            <a:extLst>
              <a:ext uri="{FF2B5EF4-FFF2-40B4-BE49-F238E27FC236}">
                <a16:creationId xmlns:a16="http://schemas.microsoft.com/office/drawing/2014/main" id="{44E9B14F-7996-4AB1-AEC8-D636A2AA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772" y="-1701292"/>
            <a:ext cx="3625346" cy="19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AFACE72-13F7-4E2A-AA77-E8D57122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8288" y="1184589"/>
            <a:ext cx="14056619" cy="47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53113824">
            <a:extLst>
              <a:ext uri="{FF2B5EF4-FFF2-40B4-BE49-F238E27FC236}">
                <a16:creationId xmlns:a16="http://schemas.microsoft.com/office/drawing/2014/main" id="{9AEE6F41-58FC-4D30-85FE-C40C3C8A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3" y="1175768"/>
            <a:ext cx="6226643" cy="367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F06C2D07-92D5-491F-98AA-D1B29270F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224" y="1391295"/>
            <a:ext cx="24128700" cy="86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53113824">
            <a:extLst>
              <a:ext uri="{FF2B5EF4-FFF2-40B4-BE49-F238E27FC236}">
                <a16:creationId xmlns:a16="http://schemas.microsoft.com/office/drawing/2014/main" id="{FC2A0E47-8DB0-46A5-ADF2-FD61C42D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052" y="1510431"/>
            <a:ext cx="5041222" cy="313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3">
            <a:extLst>
              <a:ext uri="{FF2B5EF4-FFF2-40B4-BE49-F238E27FC236}">
                <a16:creationId xmlns:a16="http://schemas.microsoft.com/office/drawing/2014/main" id="{34B552D5-4591-4A9C-A80F-C5B3260F5890}"/>
              </a:ext>
            </a:extLst>
          </p:cNvPr>
          <p:cNvSpPr txBox="1"/>
          <p:nvPr/>
        </p:nvSpPr>
        <p:spPr>
          <a:xfrm>
            <a:off x="2725525" y="5001629"/>
            <a:ext cx="6740949" cy="1361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데이터베이스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나눔바른고딕" panose="020B0603020101020101"/>
              </a:rPr>
              <a:t>연결을위해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jdbc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-properties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파일을 추가하고</a:t>
            </a:r>
            <a:endParaRPr lang="en-US" altLang="ko-KR" sz="18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ojdbc6.jar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파일을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Build path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를 통해 라이브러리를 추가합니다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20098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7BE6B7-78F6-4470-BDA2-62DC6438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" y="1091367"/>
            <a:ext cx="4371408" cy="21488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B031B6-694D-424A-B402-8E4287822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70" y="1091367"/>
            <a:ext cx="3477479" cy="2642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24CAA2-D547-4CE9-88E4-7D8143DF1795}"/>
              </a:ext>
            </a:extLst>
          </p:cNvPr>
          <p:cNvSpPr txBox="1"/>
          <p:nvPr/>
        </p:nvSpPr>
        <p:spPr>
          <a:xfrm>
            <a:off x="4944519" y="3796808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90392F-03B6-4DE0-BF6F-A589DA072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969" y="1091367"/>
            <a:ext cx="3060481" cy="35861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B800BE-4F51-46B5-9F8B-FF6B04834BD8}"/>
              </a:ext>
            </a:extLst>
          </p:cNvPr>
          <p:cNvSpPr txBox="1"/>
          <p:nvPr/>
        </p:nvSpPr>
        <p:spPr>
          <a:xfrm>
            <a:off x="8213499" y="4838583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3740559" y="4869915"/>
            <a:ext cx="389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BoardDeleteForm.jsp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패스워드 값을 </a:t>
            </a:r>
            <a:r>
              <a:rPr lang="en-US" altLang="ko-KR" b="1" dirty="0">
                <a:ea typeface="나눔바른고딕" panose="020B0603020101020101" pitchFamily="50" charset="-127"/>
              </a:rPr>
              <a:t>Proc</a:t>
            </a:r>
            <a:r>
              <a:rPr lang="ko-KR" altLang="en-US" b="1" dirty="0">
                <a:ea typeface="나눔바른고딕" panose="020B0603020101020101" pitchFamily="50" charset="-127"/>
              </a:rPr>
              <a:t>로 넘겨서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en-US" altLang="ko-KR" b="1" dirty="0">
                <a:ea typeface="나눔바른고딕" panose="020B0603020101020101" pitchFamily="50" charset="-127"/>
              </a:rPr>
              <a:t>delete</a:t>
            </a:r>
            <a:r>
              <a:rPr lang="ko-KR" altLang="en-US" b="1" dirty="0">
                <a:ea typeface="나눔바른고딕" panose="020B0603020101020101" pitchFamily="50" charset="-127"/>
              </a:rPr>
              <a:t>쿼리문을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실행해서 삭제해준다</a:t>
            </a:r>
            <a:r>
              <a:rPr lang="en-US" altLang="ko-KR" b="1" dirty="0"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8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4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게시판</a:t>
              </a:r>
              <a:r>
                <a:rPr lang="en-US" altLang="ko-KR" sz="4000" dirty="0">
                  <a:solidFill>
                    <a:schemeClr val="bg1"/>
                  </a:solidFill>
                </a:rPr>
                <a:t>(Model2)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35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Model2 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구조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그래픽 228" descr="모래시계">
            <a:extLst>
              <a:ext uri="{FF2B5EF4-FFF2-40B4-BE49-F238E27FC236}">
                <a16:creationId xmlns:a16="http://schemas.microsoft.com/office/drawing/2014/main" id="{5F33FD6E-BBC0-480C-8ABA-567F0066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484" y="2465467"/>
            <a:ext cx="1661466" cy="1661466"/>
          </a:xfrm>
          <a:prstGeom prst="rect">
            <a:avLst/>
          </a:prstGeom>
        </p:spPr>
      </p:pic>
      <p:pic>
        <p:nvPicPr>
          <p:cNvPr id="233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1371" y="2290242"/>
            <a:ext cx="1990176" cy="1990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79F0A-D62C-416A-B2EF-CB35EFBB6A5F}"/>
              </a:ext>
            </a:extLst>
          </p:cNvPr>
          <p:cNvSpPr/>
          <p:nvPr/>
        </p:nvSpPr>
        <p:spPr>
          <a:xfrm>
            <a:off x="1000452" y="1950722"/>
            <a:ext cx="1234747" cy="129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Browser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CE447F-6C65-4A1B-81A3-9772780173FA}"/>
              </a:ext>
            </a:extLst>
          </p:cNvPr>
          <p:cNvSpPr/>
          <p:nvPr/>
        </p:nvSpPr>
        <p:spPr>
          <a:xfrm>
            <a:off x="3246426" y="1342306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</a:p>
          <a:p>
            <a:pPr algn="ctr"/>
            <a:r>
              <a:rPr lang="en-US" altLang="ko-KR" dirty="0"/>
              <a:t>(Controller)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EB722-5A06-4006-AE9F-857588050138}"/>
              </a:ext>
            </a:extLst>
          </p:cNvPr>
          <p:cNvSpPr/>
          <p:nvPr/>
        </p:nvSpPr>
        <p:spPr>
          <a:xfrm>
            <a:off x="3246426" y="2861731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</a:p>
          <a:p>
            <a:pPr algn="ctr"/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0AF8A-7816-4650-9879-04E5A3733506}"/>
              </a:ext>
            </a:extLst>
          </p:cNvPr>
          <p:cNvSpPr/>
          <p:nvPr/>
        </p:nvSpPr>
        <p:spPr>
          <a:xfrm>
            <a:off x="6591155" y="3022408"/>
            <a:ext cx="828931" cy="748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JavaBean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D1796-4A34-4CF2-85C8-A488B878289B}"/>
              </a:ext>
            </a:extLst>
          </p:cNvPr>
          <p:cNvSpPr/>
          <p:nvPr/>
        </p:nvSpPr>
        <p:spPr>
          <a:xfrm>
            <a:off x="8534400" y="2672080"/>
            <a:ext cx="1036320" cy="125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694AD-F0D4-4710-8EDE-6290C034A040}"/>
              </a:ext>
            </a:extLst>
          </p:cNvPr>
          <p:cNvCxnSpPr/>
          <p:nvPr/>
        </p:nvCxnSpPr>
        <p:spPr>
          <a:xfrm>
            <a:off x="2357120" y="2153920"/>
            <a:ext cx="741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0152B8-55C8-4522-862F-0B078ED56376}"/>
              </a:ext>
            </a:extLst>
          </p:cNvPr>
          <p:cNvCxnSpPr>
            <a:cxnSpLocks/>
          </p:cNvCxnSpPr>
          <p:nvPr/>
        </p:nvCxnSpPr>
        <p:spPr>
          <a:xfrm flipH="1">
            <a:off x="2387866" y="3204074"/>
            <a:ext cx="641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8511F3-E982-4565-AB13-5EFDCB3F3545}"/>
              </a:ext>
            </a:extLst>
          </p:cNvPr>
          <p:cNvCxnSpPr/>
          <p:nvPr/>
        </p:nvCxnSpPr>
        <p:spPr>
          <a:xfrm>
            <a:off x="5269451" y="3396583"/>
            <a:ext cx="1151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E37EFF-B3B8-4FA6-89B1-AA398EB56C6B}"/>
              </a:ext>
            </a:extLst>
          </p:cNvPr>
          <p:cNvCxnSpPr>
            <a:cxnSpLocks/>
          </p:cNvCxnSpPr>
          <p:nvPr/>
        </p:nvCxnSpPr>
        <p:spPr>
          <a:xfrm>
            <a:off x="7420086" y="3396583"/>
            <a:ext cx="1026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CE32775-1F5A-4EE8-B7D0-8B8E7B2D659C}"/>
              </a:ext>
            </a:extLst>
          </p:cNvPr>
          <p:cNvCxnSpPr>
            <a:cxnSpLocks/>
          </p:cNvCxnSpPr>
          <p:nvPr/>
        </p:nvCxnSpPr>
        <p:spPr>
          <a:xfrm>
            <a:off x="5508958" y="2177331"/>
            <a:ext cx="900955" cy="5385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C39F52-A095-473B-B8FD-C218C86D6EF6}"/>
              </a:ext>
            </a:extLst>
          </p:cNvPr>
          <p:cNvSpPr txBox="1"/>
          <p:nvPr/>
        </p:nvSpPr>
        <p:spPr>
          <a:xfrm>
            <a:off x="3098800" y="4033520"/>
            <a:ext cx="261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Application Server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DA441C-9788-4337-A5D6-207DFEDC1FAF}"/>
              </a:ext>
            </a:extLst>
          </p:cNvPr>
          <p:cNvSpPr txBox="1"/>
          <p:nvPr/>
        </p:nvSpPr>
        <p:spPr>
          <a:xfrm>
            <a:off x="2275986" y="2214472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2B255-D87D-491A-8626-FACE5496664C}"/>
              </a:ext>
            </a:extLst>
          </p:cNvPr>
          <p:cNvSpPr txBox="1"/>
          <p:nvPr/>
        </p:nvSpPr>
        <p:spPr>
          <a:xfrm>
            <a:off x="2009589" y="3375107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Response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CD78D0C-CC9F-499D-B009-32850D469B0D}"/>
              </a:ext>
            </a:extLst>
          </p:cNvPr>
          <p:cNvCxnSpPr>
            <a:cxnSpLocks/>
          </p:cNvCxnSpPr>
          <p:nvPr/>
        </p:nvCxnSpPr>
        <p:spPr>
          <a:xfrm>
            <a:off x="4173195" y="2385672"/>
            <a:ext cx="0" cy="39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9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90363" y="4376381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WebServlet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접속하게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forwar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BoardList2.jsp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이동시켜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출력합니다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530D32-7F73-4CD4-AAA2-98859335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06" y="1045147"/>
            <a:ext cx="4416720" cy="4539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7C4681-4689-4BDF-8FB8-1B417F7D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" y="1213044"/>
            <a:ext cx="6257925" cy="2809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562706" y="5584391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588F3E-7CDD-4ECC-A117-13286B7A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61" y="5824412"/>
            <a:ext cx="5784532" cy="4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5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정보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90363" y="5126533"/>
            <a:ext cx="595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이전과 동일하게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WebServlet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BoardInfoControl.do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접속하게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BoardInfo2.jsp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이동시킵니다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Model2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방식부터는 값을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받을때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&lt;%=bean.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%&gt;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${bean.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바꿔서 받습니다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562706" y="5584391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BoardInfoControl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77FFC5-327D-42C6-89E4-A762A214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208" y="1211743"/>
            <a:ext cx="4203218" cy="43209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6266CE-9EE4-43B8-943D-66AC978E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3" y="1142586"/>
            <a:ext cx="3591559" cy="40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답변게시판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4673002" y="4537135"/>
            <a:ext cx="433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입력받아서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보냅니다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00367" y="4519560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BoardRewriteCon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서블릿으로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답글관련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넘겨줍니다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F2654F9-F9C5-4DDD-B977-FD8BF68D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655" y="1108634"/>
            <a:ext cx="3121036" cy="31210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1686CC-4D60-49AD-9760-CB963EBB84A2}"/>
              </a:ext>
            </a:extLst>
          </p:cNvPr>
          <p:cNvSpPr txBox="1"/>
          <p:nvPr/>
        </p:nvSpPr>
        <p:spPr>
          <a:xfrm>
            <a:off x="8642383" y="4306303"/>
            <a:ext cx="3847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Model1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다르게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넘기지말고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처리해서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목록을 출력하게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7AD84-D31D-4607-BA89-36470045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7" y="1130737"/>
            <a:ext cx="3855778" cy="31118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6FCD5BD-F596-4CA8-8E89-2C6536253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647" y="1108634"/>
            <a:ext cx="3510879" cy="32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95267" y="5083893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BoardUpdateForm2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ko-KR" altLang="en-US" b="1" dirty="0" err="1">
                <a:ea typeface="나눔바른고딕" panose="020B0603020101020101" pitchFamily="50" charset="-127"/>
              </a:rPr>
              <a:t>넘어온값을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BoardUpdateProc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전송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0B1AD8-6DC4-4BED-8B2F-A278F9CBE4C8}"/>
              </a:ext>
            </a:extLst>
          </p:cNvPr>
          <p:cNvSpPr txBox="1"/>
          <p:nvPr/>
        </p:nvSpPr>
        <p:spPr>
          <a:xfrm>
            <a:off x="-914789" y="506399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BoardUpdateProc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549045-C67A-48FA-ACE4-2C540DDE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49" y="1092705"/>
            <a:ext cx="4454311" cy="39303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C4E968-33B1-48BB-9A36-4C231860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360" y="1092699"/>
            <a:ext cx="3771774" cy="39303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0AA3DD-F7A7-4F98-9D7D-7ED38415C920}"/>
              </a:ext>
            </a:extLst>
          </p:cNvPr>
          <p:cNvSpPr txBox="1"/>
          <p:nvPr/>
        </p:nvSpPr>
        <p:spPr>
          <a:xfrm>
            <a:off x="7305323" y="5081399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BoardWriteProcCon.do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서블릿에서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처리하고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목록으로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8935705-06E9-4528-91D2-62609F522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75" y="1092705"/>
            <a:ext cx="3771774" cy="39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5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4CAA2-D547-4CE9-88E4-7D8143DF1795}"/>
              </a:ext>
            </a:extLst>
          </p:cNvPr>
          <p:cNvSpPr txBox="1"/>
          <p:nvPr/>
        </p:nvSpPr>
        <p:spPr>
          <a:xfrm>
            <a:off x="570911" y="4664130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BoardDeleteCon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800BE-4F51-46B5-9F8B-FF6B04834BD8}"/>
              </a:ext>
            </a:extLst>
          </p:cNvPr>
          <p:cNvSpPr txBox="1"/>
          <p:nvPr/>
        </p:nvSpPr>
        <p:spPr>
          <a:xfrm>
            <a:off x="8213499" y="4838583"/>
            <a:ext cx="3895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BoardDeleteProcCon.do</a:t>
            </a:r>
          </a:p>
          <a:p>
            <a:pPr algn="ctr"/>
            <a:r>
              <a:rPr lang="ko-KR" altLang="en-US" b="1" dirty="0" err="1">
                <a:ea typeface="나눔바른고딕" panose="020B0603020101020101" pitchFamily="50" charset="-127"/>
              </a:rPr>
              <a:t>서블릿에서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처리하고 게시판 목록으로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4392205" y="4630411"/>
            <a:ext cx="389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BoardDeleteForm2.jsp </a:t>
            </a:r>
            <a:r>
              <a:rPr lang="ko-KR" altLang="en-US" b="1" dirty="0"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패스워드 값을 </a:t>
            </a:r>
            <a:r>
              <a:rPr lang="en-US" altLang="ko-KR" b="1" dirty="0">
                <a:ea typeface="나눔바른고딕" panose="020B0603020101020101" pitchFamily="50" charset="-127"/>
              </a:rPr>
              <a:t>Proc</a:t>
            </a:r>
            <a:r>
              <a:rPr lang="ko-KR" altLang="en-US" b="1" dirty="0">
                <a:ea typeface="나눔바른고딕" panose="020B0603020101020101" pitchFamily="50" charset="-127"/>
              </a:rPr>
              <a:t>로 넘겨서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en-US" altLang="ko-KR" b="1" dirty="0">
                <a:ea typeface="나눔바른고딕" panose="020B0603020101020101" pitchFamily="50" charset="-127"/>
              </a:rPr>
              <a:t>delete</a:t>
            </a:r>
            <a:r>
              <a:rPr lang="ko-KR" altLang="en-US" b="1" dirty="0">
                <a:ea typeface="나눔바른고딕" panose="020B0603020101020101" pitchFamily="50" charset="-127"/>
              </a:rPr>
              <a:t>쿼리문을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실행해서 삭제해준다</a:t>
            </a:r>
            <a:r>
              <a:rPr lang="en-US" altLang="ko-KR" b="1" dirty="0"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829F89-A46A-4D06-B675-D2354796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8" y="1128143"/>
            <a:ext cx="3570773" cy="34686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A9E3CE-7FB3-4656-8778-68AD525F4AFB}"/>
              </a:ext>
            </a:extLst>
          </p:cNvPr>
          <p:cNvSpPr txBox="1"/>
          <p:nvPr/>
        </p:nvSpPr>
        <p:spPr>
          <a:xfrm>
            <a:off x="291370" y="4316181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BoardDeleteForm2.jsp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66213D3-7322-471F-81A4-66E521CB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79" y="1128142"/>
            <a:ext cx="3927827" cy="34686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EC7A87-F540-43FA-9101-25A77C32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464" y="1135786"/>
            <a:ext cx="3424030" cy="34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err="1">
                <a:latin typeface="나눔바른고딕" panose="020B0603020101020101" pitchFamily="50" charset="-127"/>
                <a:ea typeface="Malgun Gothic" panose="020B0503020000020004" pitchFamily="34" charset="-127"/>
              </a:rPr>
              <a:t>마이바티스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 설정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>
            <a:extLst>
              <a:ext uri="{FF2B5EF4-FFF2-40B4-BE49-F238E27FC236}">
                <a16:creationId xmlns:a16="http://schemas.microsoft.com/office/drawing/2014/main" id="{44E9B14F-7996-4AB1-AEC8-D636A2AA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772" y="-1701292"/>
            <a:ext cx="3625346" cy="19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AFACE72-13F7-4E2A-AA77-E8D57122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8288" y="1184589"/>
            <a:ext cx="14056619" cy="47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06C2D07-92D5-491F-98AA-D1B29270F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224" y="1391295"/>
            <a:ext cx="24128700" cy="86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テキスト ボックス 3">
            <a:extLst>
              <a:ext uri="{FF2B5EF4-FFF2-40B4-BE49-F238E27FC236}">
                <a16:creationId xmlns:a16="http://schemas.microsoft.com/office/drawing/2014/main" id="{34B552D5-4591-4A9C-A80F-C5B3260F5890}"/>
              </a:ext>
            </a:extLst>
          </p:cNvPr>
          <p:cNvSpPr txBox="1"/>
          <p:nvPr/>
        </p:nvSpPr>
        <p:spPr>
          <a:xfrm>
            <a:off x="3743255" y="5784574"/>
            <a:ext cx="4413388" cy="475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마이바티스를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사용하기위한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pom.xml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설정</a:t>
            </a:r>
            <a:endParaRPr lang="ko-KR" altLang="en-US" sz="18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8A302D-3A29-463C-81FD-FF8AD569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06" y="1282516"/>
            <a:ext cx="4012686" cy="42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20104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1,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5477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회원 관리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03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E907307-58D8-460F-B703-55C7D36B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592" y="1091367"/>
            <a:ext cx="6926933" cy="4074666"/>
          </a:xfrm>
          <a:prstGeom prst="rect">
            <a:avLst/>
          </a:prstGeom>
        </p:spPr>
      </p:pic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F29A947-26DC-4529-B6FB-7C62C7712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183" y="1176957"/>
            <a:ext cx="19200036" cy="92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834800">
            <a:extLst>
              <a:ext uri="{FF2B5EF4-FFF2-40B4-BE49-F238E27FC236}">
                <a16:creationId xmlns:a16="http://schemas.microsoft.com/office/drawing/2014/main" id="{F8E11F35-C627-46FD-AA4B-6D4C9C7C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23" y="1298852"/>
            <a:ext cx="6145662" cy="30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3">
            <a:extLst>
              <a:ext uri="{FF2B5EF4-FFF2-40B4-BE49-F238E27FC236}">
                <a16:creationId xmlns:a16="http://schemas.microsoft.com/office/drawing/2014/main" id="{FF6B66A0-B7A4-4AFC-A91E-C549CA3B4BDF}"/>
              </a:ext>
            </a:extLst>
          </p:cNvPr>
          <p:cNvSpPr txBox="1"/>
          <p:nvPr/>
        </p:nvSpPr>
        <p:spPr>
          <a:xfrm>
            <a:off x="2320109" y="4387771"/>
            <a:ext cx="7551782" cy="247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member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패키지를 생성하여</a:t>
            </a:r>
            <a:endParaRPr lang="en-US" altLang="ko-KR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MemberController</a:t>
            </a:r>
            <a:r>
              <a:rPr lang="en-US" altLang="ko-KR" sz="25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 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인터페이스와</a:t>
            </a:r>
            <a:r>
              <a:rPr lang="en-US" altLang="ko-KR" sz="25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,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인터페이스를 </a:t>
            </a:r>
            <a:endParaRPr lang="en-US" altLang="ko-KR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상속받는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MemberControllerImpl</a:t>
            </a:r>
            <a:r>
              <a:rPr lang="ko-KR" altLang="en-US" sz="2500" b="1" kern="0" spc="0" dirty="0">
                <a:solidFill>
                  <a:srgbClr val="000000"/>
                </a:solidFill>
                <a:effectLst/>
                <a:ea typeface="나눔바른고딕" panose="020B0603020101020101"/>
              </a:rPr>
              <a:t>을 생성합니다</a:t>
            </a:r>
            <a:r>
              <a:rPr lang="en-US" altLang="ko-KR" sz="25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나눔바른고딕" panose="020B0603020101020101"/>
              </a:rPr>
              <a:t>.</a:t>
            </a:r>
            <a:endParaRPr lang="ko-KR" altLang="en-US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60797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20">
            <a:extLst>
              <a:ext uri="{FF2B5EF4-FFF2-40B4-BE49-F238E27FC236}">
                <a16:creationId xmlns:a16="http://schemas.microsoft.com/office/drawing/2014/main" id="{33FFD7BB-21D2-4685-AC61-B5D2CC7D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E823A79E-91AE-46CD-8FCA-E5B3D7365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3DF71A-62D7-42A9-9C20-847B8FD1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21" y="1178160"/>
            <a:ext cx="3937157" cy="4606414"/>
          </a:xfrm>
          <a:prstGeom prst="rect">
            <a:avLst/>
          </a:prstGeom>
        </p:spPr>
      </p:pic>
      <p:sp>
        <p:nvSpPr>
          <p:cNvPr id="17" name="テキスト ボックス 3">
            <a:extLst>
              <a:ext uri="{FF2B5EF4-FFF2-40B4-BE49-F238E27FC236}">
                <a16:creationId xmlns:a16="http://schemas.microsoft.com/office/drawing/2014/main" id="{7995BD30-A616-4425-A9EE-B6FDF4F07A7E}"/>
              </a:ext>
            </a:extLst>
          </p:cNvPr>
          <p:cNvSpPr txBox="1"/>
          <p:nvPr/>
        </p:nvSpPr>
        <p:spPr>
          <a:xfrm>
            <a:off x="2777838" y="5784574"/>
            <a:ext cx="6636322" cy="62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b="1" kern="0" dirty="0" err="1">
                <a:solidFill>
                  <a:srgbClr val="000000"/>
                </a:solidFill>
                <a:ea typeface="나눔바른고딕" panose="020B0603020101020101"/>
              </a:rPr>
              <a:t>memverVo</a:t>
            </a:r>
            <a:r>
              <a:rPr lang="ko-KR" altLang="en-US" sz="2500" b="1" kern="0" dirty="0">
                <a:solidFill>
                  <a:srgbClr val="000000"/>
                </a:solidFill>
                <a:ea typeface="나눔바른고딕" panose="020B0603020101020101"/>
              </a:rPr>
              <a:t> 생성</a:t>
            </a:r>
            <a:endParaRPr lang="ko-KR" altLang="en-US" sz="2500" b="1" kern="0" spc="0" dirty="0">
              <a:solidFill>
                <a:srgbClr val="000000"/>
              </a:solidFill>
              <a:effectLst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21731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8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7CBAC9"/>
      </a:accent1>
      <a:accent2>
        <a:srgbClr val="01A6BC"/>
      </a:accent2>
      <a:accent3>
        <a:srgbClr val="006583"/>
      </a:accent3>
      <a:accent4>
        <a:srgbClr val="E8E4D9"/>
      </a:accent4>
      <a:accent5>
        <a:srgbClr val="B3A197"/>
      </a:accent5>
      <a:accent6>
        <a:srgbClr val="8A8686"/>
      </a:accent6>
      <a:hlink>
        <a:srgbClr val="3C3C3C"/>
      </a:hlink>
      <a:folHlink>
        <a:srgbClr val="3C3C3C"/>
      </a:folHlink>
    </a:clrScheme>
    <a:fontScheme name="Century Gothic">
      <a:majorFont>
        <a:latin typeface="Century Gothic"/>
        <a:ea typeface="나눔스퀘어 Bold"/>
        <a:cs typeface=""/>
      </a:majorFont>
      <a:minorFont>
        <a:latin typeface="Century Gothic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sb</Template>
  <TotalTime>1202</TotalTime>
  <Words>823</Words>
  <Application>Microsoft Office PowerPoint</Application>
  <PresentationFormat>와이드스크린</PresentationFormat>
  <Paragraphs>247</Paragraphs>
  <Slides>47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나눔바른고딕</vt:lpstr>
      <vt:lpstr>맑은 고딕</vt:lpstr>
      <vt:lpstr>함초롬바탕</vt:lpstr>
      <vt:lpstr>Arial</vt:lpstr>
      <vt:lpstr>Century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 taegun</cp:lastModifiedBy>
  <cp:revision>550</cp:revision>
  <dcterms:created xsi:type="dcterms:W3CDTF">2019-08-12T05:10:14Z</dcterms:created>
  <dcterms:modified xsi:type="dcterms:W3CDTF">2020-09-06T09:00:56Z</dcterms:modified>
</cp:coreProperties>
</file>